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9" r:id="rId5"/>
    <p:sldId id="267" r:id="rId6"/>
    <p:sldId id="268" r:id="rId7"/>
    <p:sldId id="264" r:id="rId8"/>
    <p:sldId id="258" r:id="rId9"/>
    <p:sldId id="260" r:id="rId10"/>
    <p:sldId id="262" r:id="rId11"/>
    <p:sldId id="266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6665-8CC4-4D4D-A4A4-5FFEB07ED37E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6595-758E-4399-8116-43D45B41F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56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6665-8CC4-4D4D-A4A4-5FFEB07ED37E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6595-758E-4399-8116-43D45B41F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17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6665-8CC4-4D4D-A4A4-5FFEB07ED37E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6595-758E-4399-8116-43D45B41F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70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6665-8CC4-4D4D-A4A4-5FFEB07ED37E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6595-758E-4399-8116-43D45B41F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57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6665-8CC4-4D4D-A4A4-5FFEB07ED37E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6595-758E-4399-8116-43D45B41F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1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6665-8CC4-4D4D-A4A4-5FFEB07ED37E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6595-758E-4399-8116-43D45B41F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94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6665-8CC4-4D4D-A4A4-5FFEB07ED37E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6595-758E-4399-8116-43D45B41F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52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6665-8CC4-4D4D-A4A4-5FFEB07ED37E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6595-758E-4399-8116-43D45B41F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6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6665-8CC4-4D4D-A4A4-5FFEB07ED37E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6595-758E-4399-8116-43D45B41F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48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6665-8CC4-4D4D-A4A4-5FFEB07ED37E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6595-758E-4399-8116-43D45B41F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77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76665-8CC4-4D4D-A4A4-5FFEB07ED37E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66595-758E-4399-8116-43D45B41F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56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76665-8CC4-4D4D-A4A4-5FFEB07ED37E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266595-758E-4399-8116-43D45B41F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40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7891" y="401926"/>
            <a:ext cx="9144000" cy="2387600"/>
          </a:xfrm>
        </p:spPr>
        <p:txBody>
          <a:bodyPr/>
          <a:lstStyle/>
          <a:p>
            <a:r>
              <a:rPr lang="en-US" dirty="0" err="1" smtClean="0"/>
              <a:t>Ognjen</a:t>
            </a:r>
            <a:r>
              <a:rPr lang="en-US" dirty="0" smtClean="0"/>
              <a:t> Tom</a:t>
            </a:r>
            <a:r>
              <a:rPr lang="sr-Latn-ME" dirty="0" smtClean="0"/>
              <a:t>čić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7891" y="2881601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28/21 C</a:t>
            </a:r>
          </a:p>
          <a:p>
            <a:endParaRPr lang="en-US" dirty="0"/>
          </a:p>
          <a:p>
            <a:r>
              <a:rPr lang="en-US" dirty="0" err="1"/>
              <a:t>Prototip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detekciju</a:t>
            </a:r>
            <a:r>
              <a:rPr lang="en-US" dirty="0"/>
              <a:t> </a:t>
            </a:r>
            <a:r>
              <a:rPr lang="en-US" dirty="0" err="1"/>
              <a:t>uslova</a:t>
            </a:r>
            <a:r>
              <a:rPr lang="en-US" dirty="0"/>
              <a:t> </a:t>
            </a:r>
            <a:r>
              <a:rPr lang="en-US" dirty="0" err="1"/>
              <a:t>otežane</a:t>
            </a:r>
            <a:r>
              <a:rPr lang="en-US" dirty="0"/>
              <a:t> </a:t>
            </a:r>
            <a:r>
              <a:rPr lang="en-US" dirty="0" err="1"/>
              <a:t>vidljivosti</a:t>
            </a:r>
            <a:r>
              <a:rPr lang="en-US" dirty="0"/>
              <a:t> u </a:t>
            </a:r>
            <a:r>
              <a:rPr lang="en-US" dirty="0" err="1"/>
              <a:t>procesu</a:t>
            </a:r>
            <a:r>
              <a:rPr lang="en-US" dirty="0"/>
              <a:t> </a:t>
            </a:r>
            <a:r>
              <a:rPr lang="en-US" dirty="0" err="1"/>
              <a:t>autonomne</a:t>
            </a:r>
            <a:r>
              <a:rPr lang="en-US" dirty="0"/>
              <a:t> </a:t>
            </a:r>
            <a:r>
              <a:rPr lang="en-US" dirty="0" err="1"/>
              <a:t>vožnje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81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0559" y="680720"/>
            <a:ext cx="4649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ME" sz="3200" dirty="0" smtClean="0"/>
              <a:t>Dodatne funkcionalnosti: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175" y="1461308"/>
            <a:ext cx="9701465" cy="468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4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5091" y="618836"/>
            <a:ext cx="2281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Evaluacija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455" y="1641320"/>
            <a:ext cx="1928498" cy="4667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953" y="1641319"/>
            <a:ext cx="1838582" cy="46679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616" y="0"/>
            <a:ext cx="1267002" cy="14956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014" y="76211"/>
            <a:ext cx="1019317" cy="14194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5091" y="1520589"/>
            <a:ext cx="2124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Threshold Sistema: 111000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43709" y="2540000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</a:t>
            </a:r>
            <a:r>
              <a:rPr lang="sr-Latn-ME" dirty="0" smtClean="0"/>
              <a:t>čna predikcija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43709" y="3097746"/>
            <a:ext cx="222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ME" dirty="0" smtClean="0"/>
              <a:t>Pogrešna predikcija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85091" y="2613891"/>
            <a:ext cx="221550" cy="221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292376" y="2134250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289307" y="2308894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289307" y="2483175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289307" y="2627180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289307" y="2795682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286384" y="2960942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92376" y="3117195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285953" y="3273449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285953" y="3785219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292376" y="3447730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285953" y="3622374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285953" y="3943887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285953" y="4102555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285953" y="4261223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285953" y="4419891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85953" y="4578559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85953" y="4737227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285953" y="4895895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285953" y="5054563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285953" y="5213231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285953" y="5371899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285953" y="5564899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285953" y="5733379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285953" y="5904728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285953" y="6078562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110293" y="2149355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8107224" y="2323999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107224" y="2498280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107224" y="2642285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107224" y="2810787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104301" y="2976047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110293" y="3132300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103870" y="3288554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8103870" y="3800324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8110293" y="3462835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8103870" y="3637479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8103870" y="3958992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103870" y="4117660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8103870" y="4276328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103870" y="4434996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103870" y="4593664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091991" y="4781029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8107224" y="4962213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104538" y="5121397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8106191" y="5289945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8100801" y="5438999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094279" y="5607547"/>
            <a:ext cx="113650" cy="1136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8091991" y="5787628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8091991" y="5956176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8091991" y="6122343"/>
            <a:ext cx="113650" cy="1136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785213" y="3180654"/>
            <a:ext cx="221550" cy="2215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785091" y="4072642"/>
            <a:ext cx="222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ME" dirty="0" smtClean="0"/>
              <a:t>Tačnost 98%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319" y="396240"/>
            <a:ext cx="1642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ME" sz="3200" dirty="0" smtClean="0"/>
              <a:t>Mane: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3986429" y="1117600"/>
            <a:ext cx="5196728" cy="564862"/>
            <a:chOff x="2351592" y="1556529"/>
            <a:chExt cx="5196728" cy="56486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1592" y="1556529"/>
              <a:ext cx="5196728" cy="56486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487878" y="2009664"/>
              <a:ext cx="2060442" cy="1117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437192" y="1215365"/>
            <a:ext cx="295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Sporost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429" y="1780227"/>
            <a:ext cx="2956141" cy="9892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37192" y="1780227"/>
            <a:ext cx="272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Oko</a:t>
            </a:r>
            <a:r>
              <a:rPr lang="en-US" dirty="0" smtClean="0"/>
              <a:t> 500 000 </a:t>
            </a:r>
            <a:r>
              <a:rPr lang="en-US" dirty="0" err="1" smtClean="0"/>
              <a:t>iteracija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37192" y="4267200"/>
            <a:ext cx="2723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Overfitting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31338" y="4636532"/>
            <a:ext cx="443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Algoritam</a:t>
            </a:r>
            <a:r>
              <a:rPr lang="en-US" dirty="0" smtClean="0"/>
              <a:t> </a:t>
            </a:r>
            <a:r>
              <a:rPr lang="en-US" dirty="0" err="1" smtClean="0"/>
              <a:t>prilago</a:t>
            </a:r>
            <a:r>
              <a:rPr lang="sr-Latn-ME" dirty="0" smtClean="0"/>
              <a:t>đen kamerama jednog tipa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31337" y="5084496"/>
            <a:ext cx="443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ME" dirty="0" smtClean="0"/>
              <a:t>Rezolucija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51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1927" y="350982"/>
            <a:ext cx="1764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Uvod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613891" y="1621127"/>
            <a:ext cx="6142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ME" dirty="0"/>
              <a:t>cv.adaptiveThreshold</a:t>
            </a:r>
            <a:r>
              <a:rPr lang="sr-Latn-ME" dirty="0" smtClean="0"/>
              <a:t>()</a:t>
            </a:r>
            <a:r>
              <a:rPr lang="en-US" dirty="0" smtClean="0"/>
              <a:t> – </a:t>
            </a:r>
            <a:r>
              <a:rPr lang="en-US" dirty="0" err="1" smtClean="0"/>
              <a:t>funkcija</a:t>
            </a:r>
            <a:r>
              <a:rPr lang="en-US" dirty="0" smtClean="0"/>
              <a:t> </a:t>
            </a:r>
            <a:r>
              <a:rPr lang="en-US" dirty="0" err="1" smtClean="0"/>
              <a:t>binarizacije</a:t>
            </a:r>
            <a:r>
              <a:rPr lang="en-US" dirty="0" smtClean="0"/>
              <a:t> </a:t>
            </a:r>
            <a:r>
              <a:rPr lang="en-US" dirty="0" err="1" smtClean="0"/>
              <a:t>sivoskalirane</a:t>
            </a:r>
            <a:r>
              <a:rPr lang="en-US" dirty="0" smtClean="0"/>
              <a:t> </a:t>
            </a:r>
            <a:r>
              <a:rPr lang="en-US" dirty="0" err="1" smtClean="0"/>
              <a:t>slike</a:t>
            </a:r>
            <a:r>
              <a:rPr lang="en-US" dirty="0" smtClean="0"/>
              <a:t> 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926" y="2355273"/>
            <a:ext cx="4747491" cy="3560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5" y="2348346"/>
            <a:ext cx="4756727" cy="356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9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6619" y="327276"/>
            <a:ext cx="6428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Ideja</a:t>
            </a:r>
            <a:r>
              <a:rPr lang="sr-Latn-ME" sz="3200" dirty="0"/>
              <a:t>: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52" y="1722513"/>
            <a:ext cx="1988872" cy="15009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76" y="4127761"/>
            <a:ext cx="2022748" cy="15170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562" y="1679530"/>
            <a:ext cx="2113566" cy="1595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686" y="4081002"/>
            <a:ext cx="2147442" cy="161058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463706" y="2173394"/>
            <a:ext cx="1368829" cy="640080"/>
            <a:chOff x="2410691" y="4556760"/>
            <a:chExt cx="1368829" cy="640080"/>
          </a:xfrm>
        </p:grpSpPr>
        <p:sp>
          <p:nvSpPr>
            <p:cNvPr id="13" name="Right Arrow 12"/>
            <p:cNvSpPr/>
            <p:nvPr/>
          </p:nvSpPr>
          <p:spPr>
            <a:xfrm>
              <a:off x="2410691" y="4556760"/>
              <a:ext cx="1368829" cy="6400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10691" y="4675211"/>
              <a:ext cx="136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Binarizacija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444155" y="2152962"/>
            <a:ext cx="1736667" cy="640080"/>
            <a:chOff x="4801293" y="4674046"/>
            <a:chExt cx="1736667" cy="640080"/>
          </a:xfrm>
        </p:grpSpPr>
        <p:sp>
          <p:nvSpPr>
            <p:cNvPr id="15" name="Right Arrow 14"/>
            <p:cNvSpPr/>
            <p:nvPr/>
          </p:nvSpPr>
          <p:spPr>
            <a:xfrm>
              <a:off x="4801293" y="4674046"/>
              <a:ext cx="1736667" cy="6400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01293" y="4767169"/>
              <a:ext cx="1736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Brojanje</a:t>
              </a:r>
              <a:r>
                <a:rPr lang="en-US" dirty="0" smtClean="0"/>
                <a:t> </a:t>
              </a:r>
              <a:r>
                <a:rPr lang="en-US" dirty="0" err="1" smtClean="0"/>
                <a:t>piksela</a:t>
              </a:r>
              <a:endParaRPr 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771162" y="2288336"/>
            <a:ext cx="179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Dobra </a:t>
            </a:r>
            <a:r>
              <a:rPr lang="en-US" dirty="0" err="1" smtClean="0"/>
              <a:t>vidljivost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68839" y="4701627"/>
            <a:ext cx="179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</a:t>
            </a:r>
            <a:r>
              <a:rPr lang="sr-Latn-ME" dirty="0" smtClean="0"/>
              <a:t>ša vidljivost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430991" y="4631882"/>
            <a:ext cx="1368829" cy="640080"/>
            <a:chOff x="2410691" y="4556760"/>
            <a:chExt cx="1368829" cy="640080"/>
          </a:xfrm>
        </p:grpSpPr>
        <p:sp>
          <p:nvSpPr>
            <p:cNvPr id="20" name="Right Arrow 19"/>
            <p:cNvSpPr/>
            <p:nvPr/>
          </p:nvSpPr>
          <p:spPr>
            <a:xfrm>
              <a:off x="2410691" y="4556760"/>
              <a:ext cx="1368829" cy="6400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410691" y="4675211"/>
              <a:ext cx="136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Binarizacija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442994" y="4631882"/>
            <a:ext cx="1736667" cy="640080"/>
            <a:chOff x="4801293" y="4674046"/>
            <a:chExt cx="1736667" cy="640080"/>
          </a:xfrm>
        </p:grpSpPr>
        <p:sp>
          <p:nvSpPr>
            <p:cNvPr id="24" name="Right Arrow 23"/>
            <p:cNvSpPr/>
            <p:nvPr/>
          </p:nvSpPr>
          <p:spPr>
            <a:xfrm>
              <a:off x="4801293" y="4674046"/>
              <a:ext cx="1736667" cy="6400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01293" y="4767169"/>
              <a:ext cx="1736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Brojanje</a:t>
              </a:r>
              <a:r>
                <a:rPr lang="en-US" dirty="0" smtClean="0"/>
                <a:t> </a:t>
              </a:r>
              <a:r>
                <a:rPr lang="en-US" dirty="0" err="1" smtClean="0"/>
                <a:t>piksela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177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01" y="762000"/>
            <a:ext cx="6577259" cy="4963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" y="762000"/>
            <a:ext cx="341376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ME" sz="3200" dirty="0" smtClean="0"/>
              <a:t>Brojanje piksela:</a:t>
            </a:r>
          </a:p>
          <a:p>
            <a:endParaRPr lang="sr-Latn-ME" dirty="0"/>
          </a:p>
          <a:p>
            <a:r>
              <a:rPr lang="sr-Latn-ME" dirty="0"/>
              <a:t>	</a:t>
            </a:r>
            <a:r>
              <a:rPr lang="sr-Latn-ME" dirty="0" smtClean="0"/>
              <a:t>Gornja i donja granica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60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439" y="761999"/>
            <a:ext cx="7962699" cy="53062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" y="762000"/>
            <a:ext cx="34137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ME" sz="3200" dirty="0" smtClean="0"/>
              <a:t>Dijagrami: flowchart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267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852" y="1461182"/>
            <a:ext cx="7928130" cy="42109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680" y="762000"/>
            <a:ext cx="3413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ME" sz="3200" dirty="0" smtClean="0"/>
              <a:t>Dijagrami: use case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366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855" y="487673"/>
            <a:ext cx="5191850" cy="58967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818" y="360243"/>
            <a:ext cx="1736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Kod</a:t>
            </a:r>
            <a:r>
              <a:rPr lang="en-US" sz="3200" dirty="0" smtClean="0"/>
              <a:t>: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849746" y="1314350"/>
            <a:ext cx="36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Funkcije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fun.py </a:t>
            </a:r>
            <a:r>
              <a:rPr lang="en-US" dirty="0" err="1" smtClean="0"/>
              <a:t>modula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4001" y="2072879"/>
            <a:ext cx="36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preprocesirajSliku</a:t>
            </a:r>
            <a:r>
              <a:rPr lang="en-US" dirty="0" smtClean="0"/>
              <a:t>(path)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24001" y="2461931"/>
            <a:ext cx="36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daLiJeVidljivostDobra</a:t>
            </a:r>
            <a:r>
              <a:rPr lang="en-US" dirty="0" smtClean="0"/>
              <a:t>(image)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60765" y="1683827"/>
            <a:ext cx="367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pokreni</a:t>
            </a:r>
            <a:r>
              <a:rPr lang="en-US" dirty="0" smtClean="0"/>
              <a:t>(path)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8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1981" y="540504"/>
            <a:ext cx="407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ME" sz="3200" dirty="0" smtClean="0"/>
              <a:t>Intuicija: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380" y="1764649"/>
            <a:ext cx="2646997" cy="1985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698" y="4356322"/>
            <a:ext cx="2646997" cy="1985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721" y="1781913"/>
            <a:ext cx="2600960" cy="1950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481" y="4379079"/>
            <a:ext cx="2631440" cy="197358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670031" y="2437233"/>
            <a:ext cx="1368829" cy="640080"/>
            <a:chOff x="2410691" y="4556760"/>
            <a:chExt cx="1368829" cy="640080"/>
          </a:xfrm>
        </p:grpSpPr>
        <p:sp>
          <p:nvSpPr>
            <p:cNvPr id="10" name="Right Arrow 9"/>
            <p:cNvSpPr/>
            <p:nvPr/>
          </p:nvSpPr>
          <p:spPr>
            <a:xfrm>
              <a:off x="2410691" y="4556760"/>
              <a:ext cx="1368829" cy="6400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10691" y="4675211"/>
              <a:ext cx="136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Binarizacija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670031" y="5028906"/>
            <a:ext cx="1368829" cy="640080"/>
            <a:chOff x="2410691" y="4556760"/>
            <a:chExt cx="1368829" cy="640080"/>
          </a:xfrm>
        </p:grpSpPr>
        <p:sp>
          <p:nvSpPr>
            <p:cNvPr id="13" name="Right Arrow 12"/>
            <p:cNvSpPr/>
            <p:nvPr/>
          </p:nvSpPr>
          <p:spPr>
            <a:xfrm>
              <a:off x="2410691" y="4556760"/>
              <a:ext cx="1368829" cy="64008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10691" y="4675211"/>
              <a:ext cx="1368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Binarizacija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833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0559" y="680720"/>
            <a:ext cx="4677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ME" sz="3200" dirty="0" smtClean="0"/>
              <a:t>Dodatne funkcionalnosti</a:t>
            </a:r>
            <a:r>
              <a:rPr lang="en-US" sz="3200" dirty="0"/>
              <a:t>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40" y="1333419"/>
            <a:ext cx="9042400" cy="494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3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99</Words>
  <Application>Microsoft Office PowerPoint</Application>
  <PresentationFormat>Widescreen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Ognjen Tomčić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Ognjen Tomcic</dc:title>
  <dc:creator>Tomčić Vuk</dc:creator>
  <cp:lastModifiedBy>Tomčić Vuk</cp:lastModifiedBy>
  <cp:revision>14</cp:revision>
  <dcterms:created xsi:type="dcterms:W3CDTF">2024-01-02T06:18:14Z</dcterms:created>
  <dcterms:modified xsi:type="dcterms:W3CDTF">2024-01-08T19:31:55Z</dcterms:modified>
</cp:coreProperties>
</file>